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435" r:id="rId5"/>
    <p:sldId id="258" r:id="rId6"/>
    <p:sldId id="2439" r:id="rId7"/>
    <p:sldId id="259" r:id="rId8"/>
    <p:sldId id="260" r:id="rId9"/>
    <p:sldId id="262" r:id="rId10"/>
    <p:sldId id="2432" r:id="rId11"/>
    <p:sldId id="2441" r:id="rId12"/>
    <p:sldId id="2433" r:id="rId13"/>
    <p:sldId id="2438" r:id="rId14"/>
    <p:sldId id="2440" r:id="rId15"/>
    <p:sldId id="243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2F3342"/>
    <a:srgbClr val="A53F52"/>
    <a:srgbClr val="2C2153"/>
    <a:srgbClr val="E99757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84" autoAdjust="0"/>
  </p:normalViewPr>
  <p:slideViewPr>
    <p:cSldViewPr snapToGrid="0">
      <p:cViewPr varScale="1">
        <p:scale>
          <a:sx n="83" d="100"/>
          <a:sy n="83" d="100"/>
        </p:scale>
        <p:origin x="106" y="98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6/5/2020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jpeg>
</file>

<file path=ppt/media/image3.jpeg>
</file>

<file path=ppt/media/image4.jpg>
</file>

<file path=ppt/media/image5.jpe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6/5/2020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010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3518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96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058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40794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662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432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noProof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C6D2B-0FF5-4A5F-A062-480FFA6DA0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38A396-E30B-644A-8E9F-E9BED5E867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0882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Imag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Shape 61">
            <a:extLst>
              <a:ext uri="{FF2B5EF4-FFF2-40B4-BE49-F238E27FC236}">
                <a16:creationId xmlns:a16="http://schemas.microsoft.com/office/drawing/2014/main" id="{649B49FF-0FAA-4E6C-820C-B1F434911FDC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676957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anchor="ctr">
            <a:noAutofit/>
          </a:bodyPr>
          <a:lstStyle>
            <a:lvl1pPr algn="l">
              <a:defRPr sz="3600" spc="300"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257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4573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hape 61">
            <a:extLst>
              <a:ext uri="{FF2B5EF4-FFF2-40B4-BE49-F238E27FC236}">
                <a16:creationId xmlns:a16="http://schemas.microsoft.com/office/drawing/2014/main" id="{0A2ACE11-44E0-44ED-AA10-CB0B57204E89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rgbClr val="2C2153"/>
                </a:solidFill>
                <a:latin typeface="+mn-lt"/>
                <a:ea typeface="+mn-ea"/>
                <a:cs typeface="+mn-cs"/>
                <a:sym typeface="Bebas"/>
              </a:rPr>
              <a:t>FAB</a:t>
            </a:r>
            <a:r>
              <a:rPr lang="en-US" sz="2400" b="1" kern="1200" dirty="0">
                <a:solidFill>
                  <a:srgbClr val="A53F52"/>
                </a:solidFill>
                <a:latin typeface="+mn-lt"/>
                <a:ea typeface="+mn-ea"/>
                <a:cs typeface="+mn-cs"/>
                <a:sym typeface="Bebas"/>
              </a:rPr>
              <a:t>RIKAM</a:t>
            </a:r>
            <a:endParaRPr lang="en-US" sz="2400" b="1" i="0" spc="0" dirty="0">
              <a:solidFill>
                <a:srgbClr val="A53F52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68" r:id="rId4"/>
    <p:sldLayoutId id="2147483660" r:id="rId5"/>
    <p:sldLayoutId id="2147483664" r:id="rId6"/>
    <p:sldLayoutId id="2147483661" r:id="rId7"/>
    <p:sldLayoutId id="2147483674" r:id="rId8"/>
    <p:sldLayoutId id="2147483675" r:id="rId9"/>
    <p:sldLayoutId id="2147483673" r:id="rId10"/>
    <p:sldLayoutId id="2147483653" r:id="rId11"/>
    <p:sldLayoutId id="2147483670" r:id="rId12"/>
    <p:sldLayoutId id="2147483671" r:id="rId13"/>
    <p:sldLayoutId id="2147483672" r:id="rId14"/>
    <p:sldLayoutId id="2147483655" r:id="rId15"/>
    <p:sldLayoutId id="2147483666" r:id="rId16"/>
    <p:sldLayoutId id="2147483669" r:id="rId17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Placeholder 27" descr="Abstract Building">
            <a:extLst>
              <a:ext uri="{FF2B5EF4-FFF2-40B4-BE49-F238E27FC236}">
                <a16:creationId xmlns:a16="http://schemas.microsoft.com/office/drawing/2014/main" id="{CE10ABE1-BE78-4DEC-9C0A-46282D549D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MAXYOURTIME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70275" y="3890624"/>
            <a:ext cx="5251450" cy="83064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Rediscover your happiness</a:t>
            </a:r>
          </a:p>
        </p:txBody>
      </p:sp>
    </p:spTree>
    <p:extLst>
      <p:ext uri="{BB962C8B-B14F-4D97-AF65-F5344CB8AC3E}">
        <p14:creationId xmlns:p14="http://schemas.microsoft.com/office/powerpoint/2010/main" val="11020454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70920C0-10F4-4ECD-BDF3-CE993B7C8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>
              <a:lnSpc>
                <a:spcPct val="80000"/>
              </a:lnSpc>
              <a:defRPr sz="10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800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TITLE GOES HERE</a:t>
            </a:r>
            <a:br>
              <a:rPr lang="en-US" sz="7200" dirty="0">
                <a:solidFill>
                  <a:schemeClr val="bg1"/>
                </a:solidFill>
                <a:cs typeface="Gill Sans" panose="020B0502020104020203" pitchFamily="34" charset="-79"/>
              </a:rPr>
            </a:br>
            <a:r>
              <a:rPr lang="en-US" sz="1200" dirty="0">
                <a:solidFill>
                  <a:schemeClr val="bg1"/>
                </a:solidFill>
                <a:latin typeface="+mn-lt"/>
              </a:rPr>
              <a:t>Lorem ipsum dolor sit amet, consectetur adipiscing elit. Ut gravida eros erat. Proin a tellus sed risus lobortis sagittis eu</a:t>
            </a:r>
          </a:p>
        </p:txBody>
      </p:sp>
      <p:pic>
        <p:nvPicPr>
          <p:cNvPr id="6" name="Picture Placeholder 5" descr="Large Image of person at laptop in internet cafe">
            <a:extLst>
              <a:ext uri="{FF2B5EF4-FFF2-40B4-BE49-F238E27FC236}">
                <a16:creationId xmlns:a16="http://schemas.microsoft.com/office/drawing/2014/main" id="{BFA823F4-1B6F-4E9F-8515-0F87A0C174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1850" y="1690688"/>
            <a:ext cx="7975600" cy="4486275"/>
          </a:xfrm>
        </p:spPr>
      </p:pic>
      <p:sp>
        <p:nvSpPr>
          <p:cNvPr id="5" name="Rectangle 13">
            <a:extLst>
              <a:ext uri="{FF2B5EF4-FFF2-40B4-BE49-F238E27FC236}">
                <a16:creationId xmlns:a16="http://schemas.microsoft.com/office/drawing/2014/main" id="{84970DCE-964B-4562-9633-71BA6A4DCB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9242" y="0"/>
            <a:ext cx="12191999" cy="6882714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20000"/>
                </a:srgbClr>
              </a:gs>
              <a:gs pos="100000">
                <a:srgbClr val="E99757">
                  <a:alpha val="20000"/>
                </a:srgbClr>
              </a:gs>
              <a:gs pos="50000">
                <a:srgbClr val="A53F52">
                  <a:alpha val="2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C1F0EB8-D260-4FB6-ACF6-6E86B9A029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5093" y="0"/>
            <a:ext cx="4199467" cy="1528175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latin typeface="+mj-lt"/>
              </a:rPr>
              <a:t>Project Demo</a:t>
            </a:r>
          </a:p>
        </p:txBody>
      </p:sp>
    </p:spTree>
    <p:extLst>
      <p:ext uri="{BB962C8B-B14F-4D97-AF65-F5344CB8AC3E}">
        <p14:creationId xmlns:p14="http://schemas.microsoft.com/office/powerpoint/2010/main" val="13892228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C677AB6-974F-4952-9181-A42296177F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0" y="24572"/>
            <a:ext cx="6096000" cy="6808856"/>
          </a:xfrm>
        </p:spPr>
        <p:txBody>
          <a:bodyPr>
            <a:normAutofit/>
          </a:bodyPr>
          <a:lstStyle/>
          <a:p>
            <a:r>
              <a:rPr lang="en-AU" dirty="0"/>
              <a:t>Implements a Calendar</a:t>
            </a:r>
          </a:p>
          <a:p>
            <a:r>
              <a:rPr lang="en-AU" dirty="0"/>
              <a:t>User gets a “healthy lifestyle score” based on past data</a:t>
            </a:r>
          </a:p>
          <a:p>
            <a:r>
              <a:rPr lang="en-AU" dirty="0"/>
              <a:t>Implement User ranking based on criteria, while analysing score of multiple users</a:t>
            </a:r>
          </a:p>
          <a:p>
            <a:r>
              <a:rPr lang="en-AU" dirty="0"/>
              <a:t>Dynamic recommendations to improve users work life balance based on past data.</a:t>
            </a:r>
          </a:p>
          <a:p>
            <a:endParaRPr lang="en-AU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ACF7AE9-29AD-4B93-90DE-D87B06EE1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11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AB0904D7-557D-4472-A7F4-73138A685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47767"/>
            <a:ext cx="4844374" cy="1661297"/>
          </a:xfrm>
        </p:spPr>
        <p:txBody>
          <a:bodyPr>
            <a:normAutofit/>
          </a:bodyPr>
          <a:lstStyle/>
          <a:p>
            <a:r>
              <a:rPr lang="en-AU" sz="4800" dirty="0"/>
              <a:t>Future developments</a:t>
            </a:r>
          </a:p>
        </p:txBody>
      </p:sp>
    </p:spTree>
    <p:extLst>
      <p:ext uri="{BB962C8B-B14F-4D97-AF65-F5344CB8AC3E}">
        <p14:creationId xmlns:p14="http://schemas.microsoft.com/office/powerpoint/2010/main" val="35074798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Picture placeholder">
            <a:extLst>
              <a:ext uri="{FF2B5EF4-FFF2-40B4-BE49-F238E27FC236}">
                <a16:creationId xmlns:a16="http://schemas.microsoft.com/office/drawing/2014/main" id="{4D593114-653B-4F83-A72F-17932C0805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901880"/>
            <a:ext cx="10787270" cy="83064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A62C97B6-F2B5-4806-AB83-0CC32DF096AE}"/>
              </a:ext>
            </a:extLst>
          </p:cNvPr>
          <p:cNvSpPr txBox="1">
            <a:spLocks/>
          </p:cNvSpPr>
          <p:nvPr/>
        </p:nvSpPr>
        <p:spPr>
          <a:xfrm>
            <a:off x="5585029" y="3058145"/>
            <a:ext cx="5537081" cy="751163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r>
              <a:rPr kumimoji="0" lang="en-US" sz="1800" u="none" strike="noStrike" kern="1200" cap="none" spc="300" normalizeH="0" baseline="0" noProof="0" dirty="0">
                <a:ln>
                  <a:noFill/>
                </a:ln>
                <a:effectLst/>
                <a:uLnTx/>
                <a:uFillTx/>
                <a:latin typeface="+mj-lt"/>
                <a:cs typeface="Gill Sans" panose="020B0502020104020203" pitchFamily="34" charset="-79"/>
              </a:rPr>
              <a:t>https://github.com/maxsimpson/maxyourpower</a:t>
            </a: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D6C1F9A6-DF05-40A3-A22A-A5F42139BD96}"/>
              </a:ext>
            </a:extLst>
          </p:cNvPr>
          <p:cNvSpPr txBox="1">
            <a:spLocks/>
          </p:cNvSpPr>
          <p:nvPr/>
        </p:nvSpPr>
        <p:spPr>
          <a:xfrm>
            <a:off x="5617378" y="4200103"/>
            <a:ext cx="5400894" cy="764256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r>
              <a:rPr lang="en-US" sz="1800" spc="300" dirty="0">
                <a:latin typeface="+mj-lt"/>
                <a:cs typeface="Gill Sans Light" panose="020B0302020104020203" pitchFamily="34" charset="-79"/>
              </a:rPr>
              <a:t>https://maxyourtime.herokuapp.com</a:t>
            </a:r>
            <a:endParaRPr kumimoji="0" lang="en-US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 Light" panose="020B0302020104020203" pitchFamily="34" charset="-79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EECC62-0EDB-4BD2-B64C-82773786A7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1300" y="2760995"/>
            <a:ext cx="1071915" cy="891029"/>
          </a:xfrm>
          <a:prstGeom prst="rect">
            <a:avLst/>
          </a:prstGeom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1C388052-6312-4EAA-A4BD-3CBE4322B4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28428" y="3887014"/>
            <a:ext cx="1743036" cy="2069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bstract Coding&#10;">
            <a:extLst>
              <a:ext uri="{FF2B5EF4-FFF2-40B4-BE49-F238E27FC236}">
                <a16:creationId xmlns:a16="http://schemas.microsoft.com/office/drawing/2014/main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-24572"/>
            <a:ext cx="6096000" cy="6858000"/>
          </a:xfr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2734962 w 6096000"/>
              <a:gd name="connsiteY2" fmla="*/ 6808573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2714"/>
              <a:gd name="connsiteX1" fmla="*/ 6096000 w 6096000"/>
              <a:gd name="connsiteY1" fmla="*/ 0 h 6882714"/>
              <a:gd name="connsiteX2" fmla="*/ 4242486 w 6096000"/>
              <a:gd name="connsiteY2" fmla="*/ 6882714 h 6882714"/>
              <a:gd name="connsiteX3" fmla="*/ 0 w 6096000"/>
              <a:gd name="connsiteY3" fmla="*/ 6858000 h 6882714"/>
              <a:gd name="connsiteX4" fmla="*/ 0 w 6096000"/>
              <a:gd name="connsiteY4" fmla="*/ 0 h 688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520779"/>
            <a:ext cx="5251450" cy="1661297"/>
          </a:xfrm>
        </p:spPr>
        <p:txBody>
          <a:bodyPr>
            <a:normAutofit fontScale="90000"/>
          </a:bodyPr>
          <a:lstStyle/>
          <a:p>
            <a:r>
              <a:rPr lang="en-US" dirty="0"/>
              <a:t>Balance your Time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0" y="4206648"/>
            <a:ext cx="5251450" cy="891445"/>
          </a:xfrm>
        </p:spPr>
        <p:txBody>
          <a:bodyPr>
            <a:normAutofit/>
          </a:bodyPr>
          <a:lstStyle/>
          <a:p>
            <a:r>
              <a:rPr lang="en-US" dirty="0"/>
              <a:t>Track and discover your time blocks</a:t>
            </a:r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503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Iphone Floating taking image">
            <a:extLst>
              <a:ext uri="{FF2B5EF4-FFF2-40B4-BE49-F238E27FC236}">
                <a16:creationId xmlns:a16="http://schemas.microsoft.com/office/drawing/2014/main" id="{7BE52127-9518-4872-A0A9-09A7D08714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prstGeom prst="parallelogram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67317"/>
            <a:ext cx="5687291" cy="2033201"/>
          </a:xfrm>
        </p:spPr>
        <p:txBody>
          <a:bodyPr>
            <a:normAutofit/>
          </a:bodyPr>
          <a:lstStyle/>
          <a:p>
            <a:r>
              <a:rPr lang="en-AU" sz="5400" dirty="0"/>
              <a:t>Concept</a:t>
            </a:r>
            <a:endParaRPr lang="en-US" sz="54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8CA6DEC-302B-49C8-AC11-FD6F37AFA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5999" y="2063982"/>
            <a:ext cx="5687291" cy="1365018"/>
          </a:xfrm>
        </p:spPr>
        <p:txBody>
          <a:bodyPr>
            <a:normAutofit fontScale="92500" lnSpcReduction="20000"/>
          </a:bodyPr>
          <a:lstStyle/>
          <a:p>
            <a:r>
              <a:rPr lang="en-AU" sz="2600" dirty="0"/>
              <a:t>Ideally time should be spent in proper ratio for work , family and sleep (‘8 hours for each’).</a:t>
            </a:r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8F19833-466B-417A-A963-816B55869E66}"/>
              </a:ext>
            </a:extLst>
          </p:cNvPr>
          <p:cNvSpPr/>
          <p:nvPr/>
        </p:nvSpPr>
        <p:spPr>
          <a:xfrm>
            <a:off x="6095999" y="3691913"/>
            <a:ext cx="5687291" cy="690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spcBef>
                <a:spcPts val="1000"/>
              </a:spcBef>
            </a:pPr>
            <a:r>
              <a:rPr lang="en-AU" sz="2400" spc="600" dirty="0">
                <a:solidFill>
                  <a:schemeClr val="tx1">
                    <a:tint val="75000"/>
                  </a:schemeClr>
                </a:solidFill>
              </a:rPr>
              <a:t>App helps to track time usage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9E9A0A-4168-4763-88FF-1807C154DE37}"/>
              </a:ext>
            </a:extLst>
          </p:cNvPr>
          <p:cNvSpPr/>
          <p:nvPr/>
        </p:nvSpPr>
        <p:spPr>
          <a:xfrm>
            <a:off x="6096000" y="4669501"/>
            <a:ext cx="5687291" cy="6906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  <a:spcBef>
                <a:spcPts val="1000"/>
              </a:spcBef>
            </a:pPr>
            <a:r>
              <a:rPr lang="en-AU" sz="2400" spc="600" dirty="0">
                <a:solidFill>
                  <a:schemeClr val="tx1">
                    <a:tint val="75000"/>
                  </a:schemeClr>
                </a:solidFill>
              </a:rPr>
              <a:t>Display time usage by using attractive visuals</a:t>
            </a:r>
          </a:p>
        </p:txBody>
      </p:sp>
    </p:spTree>
    <p:extLst>
      <p:ext uri="{BB962C8B-B14F-4D97-AF65-F5344CB8AC3E}">
        <p14:creationId xmlns:p14="http://schemas.microsoft.com/office/powerpoint/2010/main" val="3834210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-37715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4" y="2372497"/>
            <a:ext cx="4642814" cy="1458097"/>
          </a:xfrm>
        </p:spPr>
        <p:txBody>
          <a:bodyPr>
            <a:noAutofit/>
          </a:bodyPr>
          <a:lstStyle/>
          <a:p>
            <a:pPr algn="l"/>
            <a:r>
              <a:rPr lang="en-US" sz="5400" dirty="0"/>
              <a:t>User Story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9304" y="247135"/>
            <a:ext cx="6669942" cy="6014769"/>
          </a:xfrm>
        </p:spPr>
        <p:txBody>
          <a:bodyPr>
            <a:normAutofit fontScale="92500" lnSpcReduction="20000"/>
          </a:bodyPr>
          <a:lstStyle/>
          <a:p>
            <a:r>
              <a:rPr lang="en-AU" sz="2400" dirty="0"/>
              <a:t>AS A user, I WANT an “user-friendly” UI to record my time into different categories (3 for now), SO THAT my daily activities are saved in the app.</a:t>
            </a:r>
          </a:p>
          <a:p>
            <a:r>
              <a:rPr lang="en-AU" sz="2400" dirty="0"/>
              <a:t>AS A user, I WANT a reminder for me to stop time tracking, SO THAT the data collected is validated.</a:t>
            </a:r>
          </a:p>
          <a:p>
            <a:r>
              <a:rPr lang="en-AU" sz="2400" dirty="0"/>
              <a:t>AS A user, I WANT an informative history time tracking dashboard, SO THAT all my saved time data is visualized and I can plan well for the future.</a:t>
            </a:r>
          </a:p>
          <a:p>
            <a:r>
              <a:rPr lang="en-AU" sz="2400" dirty="0"/>
              <a:t>AS A user, I WANT to be able to track my time easily using my phone</a:t>
            </a:r>
          </a:p>
          <a:p>
            <a:r>
              <a:rPr lang="en-AU" sz="2400" dirty="0"/>
              <a:t>AS A user, I WANT the app to remember me, my settings and my history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Placeholder 38" descr="Person using smart Tablet">
            <a:extLst>
              <a:ext uri="{FF2B5EF4-FFF2-40B4-BE49-F238E27FC236}">
                <a16:creationId xmlns:a16="http://schemas.microsoft.com/office/drawing/2014/main" id="{BA6D7FF8-B03E-48E8-9A54-F677EBB6C0B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-19878"/>
            <a:ext cx="7406905" cy="6866810"/>
          </a:xfrm>
        </p:spPr>
      </p:pic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785F2504-A35A-4AAB-94E4-C1479349F7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-19878"/>
            <a:ext cx="7406905" cy="6866810"/>
          </a:xfrm>
          <a:custGeom>
            <a:avLst/>
            <a:gdLst>
              <a:gd name="connsiteX0" fmla="*/ 1851727 w 7406905"/>
              <a:gd name="connsiteY0" fmla="*/ 0 h 6866810"/>
              <a:gd name="connsiteX1" fmla="*/ 2785858 w 7406905"/>
              <a:gd name="connsiteY1" fmla="*/ 0 h 6866810"/>
              <a:gd name="connsiteX2" fmla="*/ 2785858 w 7406905"/>
              <a:gd name="connsiteY2" fmla="*/ 1382574 h 6866810"/>
              <a:gd name="connsiteX3" fmla="*/ 3735696 w 7406905"/>
              <a:gd name="connsiteY3" fmla="*/ 1382574 h 6866810"/>
              <a:gd name="connsiteX4" fmla="*/ 3735696 w 7406905"/>
              <a:gd name="connsiteY4" fmla="*/ 1616025 h 6866810"/>
              <a:gd name="connsiteX5" fmla="*/ 4694626 w 7406905"/>
              <a:gd name="connsiteY5" fmla="*/ 1616025 h 6866810"/>
              <a:gd name="connsiteX6" fmla="*/ 4694626 w 7406905"/>
              <a:gd name="connsiteY6" fmla="*/ 0 h 6866810"/>
              <a:gd name="connsiteX7" fmla="*/ 6447975 w 7406905"/>
              <a:gd name="connsiteY7" fmla="*/ 0 h 6866810"/>
              <a:gd name="connsiteX8" fmla="*/ 6447975 w 7406905"/>
              <a:gd name="connsiteY8" fmla="*/ 1408233 h 6866810"/>
              <a:gd name="connsiteX9" fmla="*/ 7406905 w 7406905"/>
              <a:gd name="connsiteY9" fmla="*/ 1408233 h 6866810"/>
              <a:gd name="connsiteX10" fmla="*/ 7406905 w 7406905"/>
              <a:gd name="connsiteY10" fmla="*/ 6024420 h 6866810"/>
              <a:gd name="connsiteX11" fmla="*/ 6447975 w 7406905"/>
              <a:gd name="connsiteY11" fmla="*/ 6024420 h 6866810"/>
              <a:gd name="connsiteX12" fmla="*/ 6446330 w 7406905"/>
              <a:gd name="connsiteY12" fmla="*/ 5016507 h 6866810"/>
              <a:gd name="connsiteX13" fmla="*/ 5487400 w 7406905"/>
              <a:gd name="connsiteY13" fmla="*/ 5016507 h 6866810"/>
              <a:gd name="connsiteX14" fmla="*/ 5487400 w 7406905"/>
              <a:gd name="connsiteY14" fmla="*/ 6866810 h 6866810"/>
              <a:gd name="connsiteX15" fmla="*/ 4649980 w 7406905"/>
              <a:gd name="connsiteY15" fmla="*/ 6866810 h 6866810"/>
              <a:gd name="connsiteX16" fmla="*/ 4649980 w 7406905"/>
              <a:gd name="connsiteY16" fmla="*/ 5505639 h 6866810"/>
              <a:gd name="connsiteX17" fmla="*/ 3691050 w 7406905"/>
              <a:gd name="connsiteY17" fmla="*/ 5505639 h 6866810"/>
              <a:gd name="connsiteX18" fmla="*/ 3691050 w 7406905"/>
              <a:gd name="connsiteY18" fmla="*/ 6087035 h 6866810"/>
              <a:gd name="connsiteX19" fmla="*/ 2776766 w 7406905"/>
              <a:gd name="connsiteY19" fmla="*/ 6087035 h 6866810"/>
              <a:gd name="connsiteX20" fmla="*/ 2776766 w 7406905"/>
              <a:gd name="connsiteY20" fmla="*/ 6866810 h 6866810"/>
              <a:gd name="connsiteX21" fmla="*/ 1851727 w 7406905"/>
              <a:gd name="connsiteY21" fmla="*/ 6866810 h 6866810"/>
              <a:gd name="connsiteX22" fmla="*/ 1851727 w 7406905"/>
              <a:gd name="connsiteY22" fmla="*/ 6087035 h 6866810"/>
              <a:gd name="connsiteX23" fmla="*/ 905749 w 7406905"/>
              <a:gd name="connsiteY23" fmla="*/ 6087035 h 6866810"/>
              <a:gd name="connsiteX24" fmla="*/ 905749 w 7406905"/>
              <a:gd name="connsiteY24" fmla="*/ 5102343 h 6866810"/>
              <a:gd name="connsiteX25" fmla="*/ 0 w 7406905"/>
              <a:gd name="connsiteY25" fmla="*/ 5102343 h 6866810"/>
              <a:gd name="connsiteX26" fmla="*/ 0 w 7406905"/>
              <a:gd name="connsiteY26" fmla="*/ 528420 h 6866810"/>
              <a:gd name="connsiteX27" fmla="*/ 892796 w 7406905"/>
              <a:gd name="connsiteY27" fmla="*/ 528420 h 6866810"/>
              <a:gd name="connsiteX28" fmla="*/ 892796 w 7406905"/>
              <a:gd name="connsiteY28" fmla="*/ 1941196 h 6866810"/>
              <a:gd name="connsiteX29" fmla="*/ 1851727 w 7406905"/>
              <a:gd name="connsiteY29" fmla="*/ 1941196 h 68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406905" h="6866810">
                <a:moveTo>
                  <a:pt x="1851727" y="0"/>
                </a:moveTo>
                <a:lnTo>
                  <a:pt x="2785858" y="0"/>
                </a:lnTo>
                <a:lnTo>
                  <a:pt x="2785858" y="1382574"/>
                </a:lnTo>
                <a:lnTo>
                  <a:pt x="3735696" y="1382574"/>
                </a:lnTo>
                <a:lnTo>
                  <a:pt x="3735696" y="1616025"/>
                </a:lnTo>
                <a:lnTo>
                  <a:pt x="4694626" y="1616025"/>
                </a:lnTo>
                <a:lnTo>
                  <a:pt x="4694626" y="0"/>
                </a:lnTo>
                <a:lnTo>
                  <a:pt x="6447975" y="0"/>
                </a:lnTo>
                <a:lnTo>
                  <a:pt x="6447975" y="1408233"/>
                </a:lnTo>
                <a:lnTo>
                  <a:pt x="7406905" y="1408233"/>
                </a:lnTo>
                <a:lnTo>
                  <a:pt x="7406905" y="6024420"/>
                </a:lnTo>
                <a:lnTo>
                  <a:pt x="6447975" y="6024420"/>
                </a:lnTo>
                <a:cubicBezTo>
                  <a:pt x="6447426" y="5688449"/>
                  <a:pt x="6446879" y="5352478"/>
                  <a:pt x="6446330" y="5016507"/>
                </a:cubicBezTo>
                <a:lnTo>
                  <a:pt x="5487400" y="5016507"/>
                </a:lnTo>
                <a:lnTo>
                  <a:pt x="5487400" y="6866810"/>
                </a:lnTo>
                <a:lnTo>
                  <a:pt x="4649980" y="6866810"/>
                </a:lnTo>
                <a:lnTo>
                  <a:pt x="4649980" y="5505639"/>
                </a:lnTo>
                <a:lnTo>
                  <a:pt x="3691050" y="5505639"/>
                </a:lnTo>
                <a:lnTo>
                  <a:pt x="3691050" y="6087035"/>
                </a:lnTo>
                <a:lnTo>
                  <a:pt x="2776766" y="6087035"/>
                </a:lnTo>
                <a:lnTo>
                  <a:pt x="2776766" y="6866810"/>
                </a:lnTo>
                <a:lnTo>
                  <a:pt x="1851727" y="6866810"/>
                </a:lnTo>
                <a:lnTo>
                  <a:pt x="1851727" y="6087035"/>
                </a:lnTo>
                <a:lnTo>
                  <a:pt x="905749" y="6087035"/>
                </a:lnTo>
                <a:lnTo>
                  <a:pt x="905749" y="5102343"/>
                </a:lnTo>
                <a:lnTo>
                  <a:pt x="0" y="5102343"/>
                </a:lnTo>
                <a:lnTo>
                  <a:pt x="0" y="528420"/>
                </a:lnTo>
                <a:lnTo>
                  <a:pt x="892796" y="528420"/>
                </a:lnTo>
                <a:lnTo>
                  <a:pt x="892796" y="1941196"/>
                </a:lnTo>
                <a:lnTo>
                  <a:pt x="1851727" y="1941196"/>
                </a:lnTo>
                <a:close/>
              </a:path>
            </a:pathLst>
          </a:custGeom>
          <a:gradFill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A4D6BAE-677F-4450-AE14-AD8224A4660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7406904" y="1003686"/>
            <a:ext cx="4785096" cy="818511"/>
          </a:xfrm>
        </p:spPr>
        <p:txBody>
          <a:bodyPr>
            <a:noAutofit/>
          </a:bodyPr>
          <a:lstStyle/>
          <a:p>
            <a:r>
              <a:rPr lang="en-US" sz="2400" dirty="0"/>
              <a:t>Easy to use UI to track user time usage</a:t>
            </a:r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5</a:t>
            </a:fld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C9FFE7B-6951-4632-95D9-72461DCF154A}"/>
              </a:ext>
            </a:extLst>
          </p:cNvPr>
          <p:cNvSpPr/>
          <p:nvPr/>
        </p:nvSpPr>
        <p:spPr>
          <a:xfrm>
            <a:off x="7406903" y="2098793"/>
            <a:ext cx="4758259" cy="14939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1000"/>
              </a:spcBef>
            </a:pPr>
            <a:r>
              <a:rPr lang="en-US" sz="2400" spc="600" dirty="0">
                <a:solidFill>
                  <a:schemeClr val="tx1">
                    <a:tint val="75000"/>
                  </a:schemeClr>
                </a:solidFill>
              </a:rPr>
              <a:t>Sleep Tracker – Allow user to track their sleep  time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10B9356-8C00-4C05-A9B3-2D3A94E31071}"/>
              </a:ext>
            </a:extLst>
          </p:cNvPr>
          <p:cNvSpPr/>
          <p:nvPr/>
        </p:nvSpPr>
        <p:spPr>
          <a:xfrm>
            <a:off x="7406902" y="4020141"/>
            <a:ext cx="475825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spc="600" dirty="0">
                <a:solidFill>
                  <a:schemeClr val="tx1">
                    <a:tint val="75000"/>
                  </a:schemeClr>
                </a:solidFill>
              </a:rPr>
              <a:t>Display time blocks effectively using diagrams/charts</a:t>
            </a:r>
          </a:p>
        </p:txBody>
      </p:sp>
    </p:spTree>
    <p:extLst>
      <p:ext uri="{BB962C8B-B14F-4D97-AF65-F5344CB8AC3E}">
        <p14:creationId xmlns:p14="http://schemas.microsoft.com/office/powerpoint/2010/main" val="2720361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4A4C0E3-E146-49BF-804D-D369F89E8F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6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5534194-745D-4888-BF16-6C09F65EA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22513"/>
            <a:ext cx="4997885" cy="1661297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/>
              <a:t>Technology Used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BB0776-0624-4A97-8BD3-03CF602288BA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6096000" y="1064711"/>
            <a:ext cx="6096000" cy="540359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AU" sz="2400" spc="600" dirty="0">
                <a:solidFill>
                  <a:schemeClr val="tx1">
                    <a:tint val="75000"/>
                  </a:schemeClr>
                </a:solidFill>
              </a:rPr>
              <a:t>Node and </a:t>
            </a:r>
            <a:r>
              <a:rPr lang="en-AU" sz="2400" spc="600" dirty="0" err="1">
                <a:solidFill>
                  <a:schemeClr val="tx1">
                    <a:tint val="75000"/>
                  </a:schemeClr>
                </a:solidFill>
              </a:rPr>
              <a:t>ExpressJs</a:t>
            </a:r>
            <a:r>
              <a:rPr lang="en-AU" sz="2400" spc="600" dirty="0">
                <a:solidFill>
                  <a:schemeClr val="tx1">
                    <a:tint val="75000"/>
                  </a:schemeClr>
                </a:solidFill>
              </a:rPr>
              <a:t> for web server</a:t>
            </a:r>
          </a:p>
          <a:p>
            <a:pPr marL="0" indent="0">
              <a:buNone/>
            </a:pPr>
            <a:r>
              <a:rPr lang="en-AU" sz="2400" spc="600" dirty="0" err="1">
                <a:solidFill>
                  <a:schemeClr val="tx1">
                    <a:tint val="75000"/>
                  </a:schemeClr>
                </a:solidFill>
              </a:rPr>
              <a:t>MySqL</a:t>
            </a:r>
            <a:r>
              <a:rPr lang="en-AU" sz="2400" spc="600" dirty="0">
                <a:solidFill>
                  <a:schemeClr val="tx1">
                    <a:tint val="75000"/>
                  </a:schemeClr>
                </a:solidFill>
              </a:rPr>
              <a:t> using </a:t>
            </a:r>
            <a:r>
              <a:rPr lang="en-AU" sz="2400" spc="600" dirty="0" err="1">
                <a:solidFill>
                  <a:schemeClr val="tx1">
                    <a:tint val="75000"/>
                  </a:schemeClr>
                </a:solidFill>
              </a:rPr>
              <a:t>Sequelize</a:t>
            </a:r>
            <a:r>
              <a:rPr lang="en-AU" sz="2400" spc="600" dirty="0">
                <a:solidFill>
                  <a:schemeClr val="tx1">
                    <a:tint val="75000"/>
                  </a:schemeClr>
                </a:solidFill>
              </a:rPr>
              <a:t> ORM for Database</a:t>
            </a:r>
          </a:p>
          <a:p>
            <a:pPr marL="0" indent="0">
              <a:buNone/>
            </a:pPr>
            <a:r>
              <a:rPr lang="en-AU" sz="2400" spc="600" dirty="0" err="1">
                <a:solidFill>
                  <a:schemeClr val="tx1">
                    <a:tint val="75000"/>
                  </a:schemeClr>
                </a:solidFill>
              </a:rPr>
              <a:t>Chartjs</a:t>
            </a:r>
            <a:r>
              <a:rPr lang="en-AU" sz="2400" spc="600" dirty="0">
                <a:solidFill>
                  <a:schemeClr val="tx1">
                    <a:tint val="75000"/>
                  </a:schemeClr>
                </a:solidFill>
              </a:rPr>
              <a:t> for visualization</a:t>
            </a:r>
          </a:p>
          <a:p>
            <a:pPr marL="0" indent="0">
              <a:buNone/>
            </a:pPr>
            <a:r>
              <a:rPr lang="en-AU" sz="2400" spc="600" dirty="0">
                <a:solidFill>
                  <a:schemeClr val="tx1">
                    <a:tint val="75000"/>
                  </a:schemeClr>
                </a:solidFill>
              </a:rPr>
              <a:t>Express-handlebars for frontend</a:t>
            </a:r>
          </a:p>
          <a:p>
            <a:pPr marL="0" indent="0">
              <a:buNone/>
            </a:pPr>
            <a:r>
              <a:rPr lang="en-AU" sz="2400" spc="600" dirty="0">
                <a:solidFill>
                  <a:schemeClr val="tx1">
                    <a:tint val="75000"/>
                  </a:schemeClr>
                </a:solidFill>
              </a:rPr>
              <a:t>Facebook Passport for Authentication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2656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ADB54-3897-4872-B9B3-1888BB60F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B99AAA1-CDF9-4450-96FC-E7E2C3AAC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7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E2CC9E-302A-4500-B0E3-4BE84867E197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8199438" y="1003300"/>
            <a:ext cx="3992562" cy="40798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SUBTITLE GOES HERE</a:t>
            </a:r>
          </a:p>
        </p:txBody>
      </p:sp>
      <p:pic>
        <p:nvPicPr>
          <p:cNvPr id="11" name="Content Placeholder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ED8C00CA-E3CD-41C6-AFBB-EE5E79819DF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" y="1189037"/>
            <a:ext cx="6095999" cy="4666817"/>
          </a:xfrm>
        </p:spPr>
      </p:pic>
      <p:pic>
        <p:nvPicPr>
          <p:cNvPr id="14" name="Picture 13" descr="A screenshot of a cell phone&#10;&#10;Description automatically generated">
            <a:extLst>
              <a:ext uri="{FF2B5EF4-FFF2-40B4-BE49-F238E27FC236}">
                <a16:creationId xmlns:a16="http://schemas.microsoft.com/office/drawing/2014/main" id="{472E5824-7D23-4F4D-BF3D-F8DA05D613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189036"/>
            <a:ext cx="6096000" cy="4665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470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37B6537-9759-407E-A1C2-EC23FEFF5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0" y="24572"/>
            <a:ext cx="6096000" cy="6833428"/>
          </a:xfrm>
        </p:spPr>
        <p:txBody>
          <a:bodyPr>
            <a:normAutofit/>
          </a:bodyPr>
          <a:lstStyle/>
          <a:p>
            <a:r>
              <a:rPr lang="en-AU" dirty="0"/>
              <a:t>Found </a:t>
            </a:r>
            <a:r>
              <a:rPr lang="en-AU" dirty="0" err="1"/>
              <a:t>Sequelize</a:t>
            </a:r>
            <a:r>
              <a:rPr lang="en-AU" dirty="0"/>
              <a:t> documentation difficult to follow</a:t>
            </a:r>
          </a:p>
          <a:p>
            <a:r>
              <a:rPr lang="en-AU" dirty="0"/>
              <a:t>Seeding application with </a:t>
            </a:r>
            <a:r>
              <a:rPr lang="en-AU" dirty="0" err="1"/>
              <a:t>sequelize</a:t>
            </a:r>
            <a:r>
              <a:rPr lang="en-AU" dirty="0"/>
              <a:t> ORM</a:t>
            </a:r>
          </a:p>
          <a:p>
            <a:r>
              <a:rPr lang="en-AU" dirty="0"/>
              <a:t>Git merge issues</a:t>
            </a:r>
          </a:p>
          <a:p>
            <a:r>
              <a:rPr lang="en-AU" dirty="0"/>
              <a:t>Getting project to work on multiple platform(</a:t>
            </a:r>
            <a:r>
              <a:rPr lang="en-AU" dirty="0" err="1"/>
              <a:t>i.e</a:t>
            </a:r>
            <a:r>
              <a:rPr lang="en-AU" dirty="0"/>
              <a:t> works on local but not in Heroku app)</a:t>
            </a:r>
          </a:p>
          <a:p>
            <a:r>
              <a:rPr lang="en-AU" dirty="0"/>
              <a:t>Working remotely on a group project</a:t>
            </a:r>
          </a:p>
          <a:p>
            <a:endParaRPr lang="en-AU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AAB1C3-9015-40F4-AA40-0FD7FFD1C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D475260-CD8F-4AE2-8997-0C3B762BB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30329"/>
            <a:ext cx="4893276" cy="1661297"/>
          </a:xfrm>
        </p:spPr>
        <p:txBody>
          <a:bodyPr/>
          <a:lstStyle/>
          <a:p>
            <a:r>
              <a:rPr lang="en-AU" dirty="0"/>
              <a:t>challenges</a:t>
            </a:r>
          </a:p>
        </p:txBody>
      </p:sp>
    </p:spTree>
    <p:extLst>
      <p:ext uri="{BB962C8B-B14F-4D97-AF65-F5344CB8AC3E}">
        <p14:creationId xmlns:p14="http://schemas.microsoft.com/office/powerpoint/2010/main" val="19031269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2C1D623-2853-4665-822F-90ED1A0C01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99759" y="951978"/>
            <a:ext cx="6292241" cy="5010411"/>
          </a:xfrm>
        </p:spPr>
        <p:txBody>
          <a:bodyPr>
            <a:normAutofit/>
          </a:bodyPr>
          <a:lstStyle/>
          <a:p>
            <a:r>
              <a:rPr lang="en-AU" dirty="0"/>
              <a:t>Learning basics of </a:t>
            </a:r>
            <a:r>
              <a:rPr lang="en-AU" dirty="0" err="1"/>
              <a:t>Gitflow</a:t>
            </a:r>
            <a:endParaRPr lang="en-AU" dirty="0"/>
          </a:p>
          <a:p>
            <a:r>
              <a:rPr lang="en-AU" dirty="0"/>
              <a:t>Implementation of Facebook authentication in the application</a:t>
            </a:r>
          </a:p>
          <a:p>
            <a:r>
              <a:rPr lang="en-AU" dirty="0"/>
              <a:t>Working with </a:t>
            </a:r>
            <a:r>
              <a:rPr lang="en-AU" dirty="0" err="1"/>
              <a:t>sequelize</a:t>
            </a:r>
            <a:r>
              <a:rPr lang="en-AU" dirty="0"/>
              <a:t> seed files and associations</a:t>
            </a:r>
          </a:p>
          <a:p>
            <a:endParaRPr lang="en-A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B23516F-5305-41EC-8F71-A0D9ED572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4D671F4D-9614-41E9-BA0C-7977DEBBBB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47767"/>
            <a:ext cx="4960307" cy="166129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Successes</a:t>
            </a:r>
          </a:p>
        </p:txBody>
      </p:sp>
    </p:spTree>
    <p:extLst>
      <p:ext uri="{BB962C8B-B14F-4D97-AF65-F5344CB8AC3E}">
        <p14:creationId xmlns:p14="http://schemas.microsoft.com/office/powerpoint/2010/main" val="27790956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5661986_Tech presentation_RVA_v4" id="{72761486-35C0-4EF3-924E-44BF93C5F925}" vid="{AA80AB01-476F-48C3-B3B7-DC4890A60E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0B16AC2-D7DD-48B6-919A-4ADE887D75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2E71848-B78E-4D58-BFA5-D2D5918911C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9B3E157-1CAC-4231-A2EC-E93952D57E4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0</TotalTime>
  <Words>388</Words>
  <Application>Microsoft Office PowerPoint</Application>
  <PresentationFormat>Widescreen</PresentationFormat>
  <Paragraphs>56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Bebas</vt:lpstr>
      <vt:lpstr>Calibri</vt:lpstr>
      <vt:lpstr>Calibri Light</vt:lpstr>
      <vt:lpstr>Gill Sans</vt:lpstr>
      <vt:lpstr>Office Theme</vt:lpstr>
      <vt:lpstr>MAXYOURTIME</vt:lpstr>
      <vt:lpstr>Balance your Time</vt:lpstr>
      <vt:lpstr>Concept</vt:lpstr>
      <vt:lpstr>User Story</vt:lpstr>
      <vt:lpstr>features</vt:lpstr>
      <vt:lpstr>Technology Used</vt:lpstr>
      <vt:lpstr>Data visualization</vt:lpstr>
      <vt:lpstr>challenges</vt:lpstr>
      <vt:lpstr>Successes</vt:lpstr>
      <vt:lpstr>TITLE GOES HERE Lorem ipsum dolor sit amet, consectetur adipiscing elit. Ut gravida eros erat. Proin a tellus sed risus lobortis sagittis eu</vt:lpstr>
      <vt:lpstr>Future developments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2020-06-05T12:08:23Z</dcterms:created>
  <dcterms:modified xsi:type="dcterms:W3CDTF">2020-06-06T02:17:47Z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